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C773F2E-A9FC-4981-B0F5-D67C859DC696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9EF636F-D0A9-41E6-8F5A-E5DA67AA76AE}" type="datetimeFigureOut">
              <a:rPr lang="bs-Latn-BA" smtClean="0"/>
              <a:t>22.2.2015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b="1" i="1" dirty="0" smtClean="0"/>
              <a:t>Programski jezik Pascal</a:t>
            </a:r>
            <a:endParaRPr lang="bs-Latn-BA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581128"/>
            <a:ext cx="6461760" cy="1066800"/>
          </a:xfrm>
        </p:spPr>
        <p:txBody>
          <a:bodyPr/>
          <a:lstStyle/>
          <a:p>
            <a:r>
              <a:rPr lang="bs-Latn-BA" smtClean="0"/>
              <a:t>				ARITMETIČKI </a:t>
            </a:r>
            <a:r>
              <a:rPr lang="bs-Latn-BA" dirty="0" smtClean="0"/>
              <a:t>IZRAZI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7142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i="1" dirty="0" smtClean="0"/>
              <a:t>Aritmetički izrazi</a:t>
            </a:r>
            <a:endParaRPr lang="bs-Latn-BA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7620000" cy="1296144"/>
          </a:xfrm>
        </p:spPr>
        <p:txBody>
          <a:bodyPr/>
          <a:lstStyle/>
          <a:p>
            <a:r>
              <a:rPr lang="bs-Latn-BA" dirty="0"/>
              <a:t>Služe  da  bismo  mogli  </a:t>
            </a:r>
            <a:r>
              <a:rPr lang="bs-Latn-BA" dirty="0" smtClean="0"/>
              <a:t>izračunati - obraditi  </a:t>
            </a:r>
            <a:r>
              <a:rPr lang="bs-Latn-BA" dirty="0"/>
              <a:t>ulazne  </a:t>
            </a:r>
            <a:r>
              <a:rPr lang="bs-Latn-BA" dirty="0" smtClean="0"/>
              <a:t>podatke, </a:t>
            </a:r>
            <a:r>
              <a:rPr lang="bs-Latn-BA" dirty="0"/>
              <a:t>u  cilju  dobivanja  izlaznih podataka </a:t>
            </a:r>
            <a:r>
              <a:rPr lang="bs-Latn-BA" dirty="0" smtClean="0"/>
              <a:t>tj.rezultata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Pri </a:t>
            </a:r>
            <a:r>
              <a:rPr lang="bs-Latn-BA" dirty="0"/>
              <a:t>tome se koristimo standardnim operacijama i funkcijama.</a:t>
            </a:r>
          </a:p>
          <a:p>
            <a:endParaRPr lang="bs-Latn-BA" dirty="0"/>
          </a:p>
        </p:txBody>
      </p:sp>
      <p:pic>
        <p:nvPicPr>
          <p:cNvPr id="1026" name="Picture 2" descr="C:\Users\nešad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49080"/>
            <a:ext cx="2736304" cy="234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451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bs-Latn-BA" b="1" i="1" dirty="0" smtClean="0"/>
              <a:t>1. Standardne </a:t>
            </a:r>
            <a:r>
              <a:rPr lang="bs-Latn-BA" b="1" i="1" dirty="0"/>
              <a:t>operacije </a:t>
            </a:r>
            <a:r>
              <a:rPr lang="bs-Latn-BA" dirty="0"/>
              <a:t>:</a:t>
            </a:r>
            <a:endParaRPr lang="bs-Latn-BA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925144"/>
          </a:xfrm>
        </p:spPr>
        <p:txBody>
          <a:bodyPr/>
          <a:lstStyle/>
          <a:p>
            <a:pPr marL="114300" indent="0">
              <a:buNone/>
            </a:pPr>
            <a:endParaRPr lang="bs-Latn-BA" dirty="0" smtClean="0"/>
          </a:p>
          <a:p>
            <a:pPr marL="114300" indent="0">
              <a:buNone/>
            </a:pPr>
            <a:endParaRPr lang="bs-Latn-BA" dirty="0"/>
          </a:p>
          <a:p>
            <a:pPr marL="114300" indent="0">
              <a:buNone/>
            </a:pPr>
            <a:endParaRPr lang="bs-Latn-BA" dirty="0" smtClean="0"/>
          </a:p>
          <a:p>
            <a:pPr marL="114300" indent="0">
              <a:buNone/>
            </a:pPr>
            <a:endParaRPr lang="bs-Latn-BA" dirty="0"/>
          </a:p>
          <a:p>
            <a:pPr marL="114300" indent="0">
              <a:buNone/>
            </a:pPr>
            <a:endParaRPr lang="bs-Latn-BA" dirty="0" smtClean="0"/>
          </a:p>
          <a:p>
            <a:pPr marL="114300" indent="0">
              <a:buNone/>
            </a:pPr>
            <a:endParaRPr lang="bs-Latn-BA" dirty="0"/>
          </a:p>
          <a:p>
            <a:pPr marL="114300" indent="0">
              <a:buNone/>
            </a:pPr>
            <a:endParaRPr lang="bs-Latn-BA" dirty="0" smtClean="0"/>
          </a:p>
          <a:p>
            <a:pPr marL="114300" indent="0">
              <a:buNone/>
            </a:pPr>
            <a:endParaRPr lang="bs-Latn-BA" dirty="0" smtClean="0"/>
          </a:p>
          <a:p>
            <a:r>
              <a:rPr lang="bs-Latn-BA" b="1" i="1" u="heavy" dirty="0"/>
              <a:t>Napomena</a:t>
            </a:r>
            <a:r>
              <a:rPr lang="bs-Latn-BA" dirty="0"/>
              <a:t>: Sve varijable u ovom primjeru </a:t>
            </a:r>
            <a:r>
              <a:rPr lang="bs-Latn-BA" b="1" dirty="0"/>
              <a:t>moraju biti deklarirane kao cijeli broj </a:t>
            </a:r>
            <a:r>
              <a:rPr lang="bs-Latn-BA" dirty="0" smtClean="0"/>
              <a:t>tj. INTEGER </a:t>
            </a:r>
            <a:r>
              <a:rPr lang="bs-Latn-BA" dirty="0"/>
              <a:t>ili neki njegov podtip, a nipošto kao REAL!</a:t>
            </a:r>
          </a:p>
          <a:p>
            <a:pPr marL="114300" indent="0">
              <a:buNone/>
            </a:pPr>
            <a:endParaRPr lang="bs-Latn-B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60" y="1615250"/>
            <a:ext cx="8789183" cy="26058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17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i="1" dirty="0" smtClean="0"/>
              <a:t>2. Standardne </a:t>
            </a:r>
            <a:r>
              <a:rPr lang="bs-Latn-BA" b="1" i="1" dirty="0"/>
              <a:t>funkcije</a:t>
            </a:r>
            <a:r>
              <a:rPr lang="bs-Latn-BA" dirty="0"/>
              <a:t>: </a:t>
            </a:r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r>
              <a:rPr lang="bs-Latn-BA" b="1" u="heavy" dirty="0"/>
              <a:t>Napomena</a:t>
            </a:r>
            <a:r>
              <a:rPr lang="bs-Latn-BA" dirty="0"/>
              <a:t>: Pascal nema funkciju koja bi računala </a:t>
            </a:r>
            <a:r>
              <a:rPr lang="bs-Latn-BA" b="1" dirty="0"/>
              <a:t>xy</a:t>
            </a:r>
            <a:r>
              <a:rPr lang="bs-Latn-BA" dirty="0"/>
              <a:t>, pa se to rješava korištenjem eksponencijalne i logaritamke funkcije ovako: </a:t>
            </a:r>
            <a:r>
              <a:rPr lang="bs-Latn-BA" b="1" dirty="0"/>
              <a:t>exp (y * ln(x))</a:t>
            </a:r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" y="1419224"/>
            <a:ext cx="9103538" cy="37379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6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i="1" dirty="0" smtClean="0"/>
              <a:t>Primjer: </a:t>
            </a:r>
            <a:endParaRPr lang="bs-Latn-BA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/>
          <a:lstStyle/>
          <a:p>
            <a:r>
              <a:rPr lang="bs-Latn-BA" dirty="0" smtClean="0"/>
              <a:t>Napišite </a:t>
            </a:r>
            <a:r>
              <a:rPr lang="bs-Latn-BA" dirty="0"/>
              <a:t>program koji će za neki realan broj posebno ispisati njegov cijeli </a:t>
            </a:r>
            <a:r>
              <a:rPr lang="bs-Latn-BA" dirty="0" smtClean="0"/>
              <a:t>a posebno </a:t>
            </a:r>
            <a:r>
              <a:rPr lang="bs-Latn-BA" dirty="0"/>
              <a:t>decimalni dio.</a:t>
            </a:r>
          </a:p>
          <a:p>
            <a:pPr marL="114300" indent="0">
              <a:buNone/>
            </a:pPr>
            <a:endParaRPr lang="bs-Latn-B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8933604" cy="41490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38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077200" cy="1143000"/>
          </a:xfrm>
        </p:spPr>
        <p:txBody>
          <a:bodyPr/>
          <a:lstStyle/>
          <a:p>
            <a:r>
              <a:rPr lang="bs-Latn-BA" b="1" i="1" dirty="0"/>
              <a:t>Zadaci za vježbu </a:t>
            </a:r>
            <a:r>
              <a:rPr lang="bs-Latn-BA" i="1" dirty="0" smtClean="0"/>
              <a:t>– </a:t>
            </a:r>
            <a:br>
              <a:rPr lang="bs-Latn-BA" i="1" dirty="0" smtClean="0"/>
            </a:br>
            <a:r>
              <a:rPr lang="bs-Latn-BA" i="1" dirty="0"/>
              <a:t>	</a:t>
            </a:r>
            <a:r>
              <a:rPr lang="bs-Latn-BA" i="1" dirty="0" smtClean="0"/>
              <a:t>		aritmetički izrazi</a:t>
            </a:r>
            <a:endParaRPr lang="bs-Latn-B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16832"/>
            <a:ext cx="8460432" cy="4483968"/>
          </a:xfrm>
        </p:spPr>
        <p:txBody>
          <a:bodyPr/>
          <a:lstStyle/>
          <a:p>
            <a:pPr marL="628650" lvl="0" indent="-514350">
              <a:buFont typeface="+mj-lt"/>
              <a:buAutoNum type="romanUcPeriod"/>
            </a:pPr>
            <a:r>
              <a:rPr lang="bs-Latn-BA" dirty="0"/>
              <a:t>Pretvori matematički izraz u aritmetički izraz koji odgovara Pascalu:</a:t>
            </a:r>
          </a:p>
          <a:p>
            <a:endParaRPr lang="bs-Latn-B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73" y="2924944"/>
            <a:ext cx="8805978" cy="32403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1851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7969696" cy="1426170"/>
          </a:xfrm>
        </p:spPr>
        <p:txBody>
          <a:bodyPr/>
          <a:lstStyle/>
          <a:p>
            <a:r>
              <a:rPr lang="bs-Latn-BA" b="1" i="1" dirty="0"/>
              <a:t>Zadaci za vježbu </a:t>
            </a:r>
            <a:r>
              <a:rPr lang="bs-Latn-BA" i="1" dirty="0" smtClean="0"/>
              <a:t>– </a:t>
            </a:r>
            <a:br>
              <a:rPr lang="bs-Latn-BA" i="1" dirty="0" smtClean="0"/>
            </a:br>
            <a:r>
              <a:rPr lang="bs-Latn-BA" i="1" dirty="0" smtClean="0"/>
              <a:t>			aritmetički izrazi</a:t>
            </a:r>
            <a:endParaRPr lang="bs-Latn-B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48880"/>
            <a:ext cx="8460432" cy="4051920"/>
          </a:xfrm>
        </p:spPr>
        <p:txBody>
          <a:bodyPr/>
          <a:lstStyle/>
          <a:p>
            <a:pPr marL="628650" lvl="0" indent="-514350">
              <a:buFont typeface="+mj-lt"/>
              <a:buAutoNum type="romanUcPeriod" startAt="2"/>
            </a:pPr>
            <a:r>
              <a:rPr lang="bs-Latn-BA" dirty="0"/>
              <a:t>Izračunaj rezultat aritmetičkih izraza vodeći računa o prioritetu operacija:</a:t>
            </a:r>
          </a:p>
          <a:p>
            <a:pPr marL="114300" indent="0">
              <a:buNone/>
            </a:pPr>
            <a:endParaRPr lang="bs-Latn-B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64618"/>
            <a:ext cx="8442938" cy="15841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964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</TotalTime>
  <Words>141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Programski jezik Pascal</vt:lpstr>
      <vt:lpstr>Aritmetički izrazi</vt:lpstr>
      <vt:lpstr>1. Standardne operacije :</vt:lpstr>
      <vt:lpstr>2. Standardne funkcije: </vt:lpstr>
      <vt:lpstr>Primjer: </vt:lpstr>
      <vt:lpstr>Zadaci za vježbu –     aritmetički izrazi</vt:lpstr>
      <vt:lpstr>Zadaci za vježbu –     aritmetički izrazi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Programski jezik Pascal</dc:title>
  <dc:creator>nešad</dc:creator>
  <cp:lastModifiedBy>nešad</cp:lastModifiedBy>
  <cp:revision>4</cp:revision>
  <dcterms:created xsi:type="dcterms:W3CDTF">2015-02-22T12:12:57Z</dcterms:created>
  <dcterms:modified xsi:type="dcterms:W3CDTF">2015-02-22T12:46:11Z</dcterms:modified>
</cp:coreProperties>
</file>