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k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3" r:id="rId10"/>
    <p:sldId id="266" r:id="rId11"/>
    <p:sldId id="265" r:id="rId12"/>
    <p:sldId id="267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3858"/>
    <a:srgbClr val="A42C15"/>
    <a:srgbClr val="9CCD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7249" y="1057048"/>
            <a:ext cx="6780628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rgbClr val="EA385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7249" y="3536723"/>
            <a:ext cx="678062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1683613"/>
            <a:ext cx="8251553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3" y="4563338"/>
            <a:ext cx="82515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943" y="1873975"/>
            <a:ext cx="42062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926" y="1873975"/>
            <a:ext cx="429768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299811"/>
            <a:ext cx="862366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0" y="1615849"/>
            <a:ext cx="43891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941" y="2439761"/>
            <a:ext cx="438912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1629" y="1615849"/>
            <a:ext cx="411697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1629" y="2439761"/>
            <a:ext cx="411697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465138"/>
            <a:ext cx="3099980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4" y="465138"/>
            <a:ext cx="5371011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943" y="2065338"/>
            <a:ext cx="309998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4" y="483326"/>
            <a:ext cx="2677886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18899" y="483326"/>
            <a:ext cx="580970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944" y="2083526"/>
            <a:ext cx="267788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4943" y="417376"/>
            <a:ext cx="86236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3" y="1841862"/>
            <a:ext cx="8623663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4943" y="6356349"/>
            <a:ext cx="2183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79ED-3FA7-4EF8-964B-EB8BCFAB02F8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8899" y="6356349"/>
            <a:ext cx="3275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4693" y="6356350"/>
            <a:ext cx="1903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EA385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7248" y="1202724"/>
            <a:ext cx="6780628" cy="1664044"/>
          </a:xfrm>
        </p:spPr>
        <p:txBody>
          <a:bodyPr>
            <a:normAutofit/>
          </a:bodyPr>
          <a:lstStyle/>
          <a:p>
            <a:r>
              <a:rPr lang="hr-BA" sz="3600" b="0" dirty="0" smtClean="0">
                <a:solidFill>
                  <a:schemeClr val="tx1"/>
                </a:solidFill>
              </a:rPr>
              <a:t>Razvoj igrice</a:t>
            </a:r>
            <a:br>
              <a:rPr lang="hr-BA" sz="3600" b="0" dirty="0" smtClean="0">
                <a:solidFill>
                  <a:schemeClr val="tx1"/>
                </a:solidFill>
              </a:rPr>
            </a:br>
            <a:r>
              <a:rPr lang="hr-BA" dirty="0" smtClean="0"/>
              <a:t>Space </a:t>
            </a:r>
            <a:r>
              <a:rPr lang="hr-BA" dirty="0"/>
              <a:t>Advanture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0733" y="3245708"/>
            <a:ext cx="5493656" cy="2759676"/>
          </a:xfrm>
        </p:spPr>
        <p:txBody>
          <a:bodyPr>
            <a:normAutofit/>
          </a:bodyPr>
          <a:lstStyle/>
          <a:p>
            <a:r>
              <a:rPr lang="hr-BA" b="1" u="sng" dirty="0"/>
              <a:t>Projekat učenika </a:t>
            </a:r>
            <a:r>
              <a:rPr lang="hr-BA" b="1" u="sng" dirty="0" smtClean="0"/>
              <a:t>IV2:</a:t>
            </a:r>
          </a:p>
          <a:p>
            <a:r>
              <a:rPr lang="hr-BA" b="1" dirty="0" smtClean="0"/>
              <a:t>Hamzić Zaim</a:t>
            </a:r>
          </a:p>
          <a:p>
            <a:r>
              <a:rPr lang="hr-BA" b="1" dirty="0" smtClean="0"/>
              <a:t>Bešo Anis</a:t>
            </a:r>
          </a:p>
          <a:p>
            <a:r>
              <a:rPr lang="hr-BA" b="1" dirty="0" smtClean="0"/>
              <a:t>Suljić Abdurahman</a:t>
            </a:r>
          </a:p>
          <a:p>
            <a:r>
              <a:rPr lang="hr-BA" b="1" dirty="0" smtClean="0"/>
              <a:t>Bešo Kemal</a:t>
            </a:r>
            <a:endParaRPr lang="hr-BA" b="1" dirty="0" smtClean="0"/>
          </a:p>
          <a:p>
            <a:endParaRPr lang="en-US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037500" y="6087877"/>
            <a:ext cx="6870610" cy="530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BA" b="1" dirty="0" smtClean="0"/>
              <a:t>Mentor: Krnjić Nešad, prof.</a:t>
            </a:r>
          </a:p>
          <a:p>
            <a:endParaRPr lang="en-US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67013" y="390530"/>
            <a:ext cx="6541097" cy="88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BA" b="1" dirty="0" smtClean="0"/>
              <a:t>Mješovita srednja tehnička škola Travnik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D1F03C18-220F-42E9-BF68-575FFD6E9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9665" y="399158"/>
            <a:ext cx="3608204" cy="57019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1023BD-03D1-44D9-B50B-D794C47B0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90" y="441088"/>
            <a:ext cx="4792442" cy="36880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968DCBD-74DB-45F7-A042-7500ADFDD491}"/>
              </a:ext>
            </a:extLst>
          </p:cNvPr>
          <p:cNvSpPr/>
          <p:nvPr/>
        </p:nvSpPr>
        <p:spPr>
          <a:xfrm>
            <a:off x="149290" y="4259994"/>
            <a:ext cx="47924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BA" dirty="0"/>
              <a:t>Neprijateljski karakter je kreiran na tački 1</a:t>
            </a:r>
          </a:p>
          <a:p>
            <a:r>
              <a:rPr lang="hr-BA" dirty="0"/>
              <a:t>te se kreće prema idućoj. Kada dođe to posljednje tačke karakter se uništava osim</a:t>
            </a:r>
          </a:p>
          <a:p>
            <a:r>
              <a:rPr lang="hr-BA" dirty="0"/>
              <a:t>ako nije već prethodno uništen od strane igrača.</a:t>
            </a:r>
          </a:p>
        </p:txBody>
      </p:sp>
    </p:spTree>
    <p:extLst>
      <p:ext uri="{BB962C8B-B14F-4D97-AF65-F5344CB8AC3E}">
        <p14:creationId xmlns:p14="http://schemas.microsoft.com/office/powerpoint/2010/main" val="34187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3" y="276837"/>
            <a:ext cx="8623663" cy="5952377"/>
          </a:xfrm>
        </p:spPr>
        <p:txBody>
          <a:bodyPr/>
          <a:lstStyle/>
          <a:p>
            <a:pPr marL="0" indent="0">
              <a:buNone/>
            </a:pPr>
            <a:r>
              <a:rPr lang="hr-BA" dirty="0"/>
              <a:t>Svaki od karaktera i </a:t>
            </a:r>
            <a:r>
              <a:rPr lang="hr-BA" dirty="0" smtClean="0"/>
              <a:t>objekata (</a:t>
            </a:r>
            <a:r>
              <a:rPr lang="hr-BA" dirty="0"/>
              <a:t>svemirski brod,  projektil, prepreka) u igri posjeduje svoj collider</a:t>
            </a:r>
          </a:p>
          <a:p>
            <a:pPr marL="0" indent="0">
              <a:buNone/>
            </a:pPr>
            <a:r>
              <a:rPr lang="hr-BA" dirty="0"/>
              <a:t>koji će pokrenuti određenu radnju ovisno o tipu               kolizije tj. onom objektu koju je izazvao koliziju.</a:t>
            </a:r>
          </a:p>
          <a:p>
            <a:pPr marL="0" indent="0">
              <a:buNone/>
            </a:pPr>
            <a:r>
              <a:rPr lang="hr-BA" dirty="0"/>
              <a:t>Primjer:</a:t>
            </a:r>
          </a:p>
          <a:p>
            <a:pPr marL="0" indent="0">
              <a:buNone/>
            </a:pPr>
            <a:endParaRPr lang="hr-BA" dirty="0"/>
          </a:p>
          <a:p>
            <a:endParaRPr lang="hr-BA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071AB7-165B-443E-AC40-62C9FF57B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868" y="2206305"/>
            <a:ext cx="2011420" cy="368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3" y="276837"/>
            <a:ext cx="8829673" cy="5952377"/>
          </a:xfrm>
        </p:spPr>
        <p:txBody>
          <a:bodyPr/>
          <a:lstStyle/>
          <a:p>
            <a:pPr marL="0" indent="0">
              <a:buNone/>
            </a:pPr>
            <a:r>
              <a:rPr lang="hr-BA" dirty="0"/>
              <a:t>Svaki pogodak kao posljedicu ima poziv metode „Pogodjen”. U slučaju da zivotni poeni postanu manji ili jednaki 0 poziva se metoda samouništenja te se zavrsava igra i prelazi se u „GameOver” scenu iz koje je moguć povratak ili u „MainMenu”(gl. Izbornik) ili „Game”(novi početak igre).</a:t>
            </a:r>
          </a:p>
          <a:p>
            <a:pPr marL="0" indent="0">
              <a:buNone/>
            </a:pPr>
            <a:r>
              <a:rPr lang="hr-BA" dirty="0"/>
              <a:t>Primjer:</a:t>
            </a:r>
          </a:p>
          <a:p>
            <a:pPr marL="0" indent="0">
              <a:buNone/>
            </a:pPr>
            <a:endParaRPr lang="hr-BA" dirty="0"/>
          </a:p>
          <a:p>
            <a:endParaRPr lang="hr-BA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071AB7-165B-443E-AC40-62C9FF57B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21" y="3155522"/>
            <a:ext cx="1868532" cy="34256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6A27019-6F1A-4D8C-906D-B50192494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492" y="3155522"/>
            <a:ext cx="6373114" cy="23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4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3" y="276837"/>
            <a:ext cx="8623663" cy="5952377"/>
          </a:xfrm>
        </p:spPr>
        <p:txBody>
          <a:bodyPr/>
          <a:lstStyle/>
          <a:p>
            <a:r>
              <a:rPr lang="hr-BA" dirty="0"/>
              <a:t>Prikaz Game Over scene:</a:t>
            </a:r>
          </a:p>
          <a:p>
            <a:r>
              <a:rPr lang="hr-BA" dirty="0"/>
              <a:t>Svaka scene ima level game objet te klikom na odgovarajuće dugme poziva se istoimena level skripta i prebacuje igrača u iduću scenu.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0C9140-173C-4249-BBF2-31A4EF482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05" y="2065343"/>
            <a:ext cx="6014374" cy="45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8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3" y="276837"/>
            <a:ext cx="8623663" cy="5952377"/>
          </a:xfrm>
        </p:spPr>
        <p:txBody>
          <a:bodyPr/>
          <a:lstStyle/>
          <a:p>
            <a:r>
              <a:rPr lang="hr-BA" dirty="0"/>
              <a:t>Slijedi kratka video</a:t>
            </a:r>
          </a:p>
          <a:p>
            <a:pPr marL="0" indent="0">
              <a:buNone/>
            </a:pPr>
            <a:r>
              <a:rPr lang="hr-BA" dirty="0"/>
              <a:t>  demonstracija:</a:t>
            </a:r>
          </a:p>
          <a:p>
            <a:endParaRPr lang="en-US" dirty="0"/>
          </a:p>
        </p:txBody>
      </p:sp>
      <p:pic>
        <p:nvPicPr>
          <p:cNvPr id="2" name="prezentacija">
            <a:hlinkClick r:id="" action="ppaction://media"/>
            <a:extLst>
              <a:ext uri="{FF2B5EF4-FFF2-40B4-BE49-F238E27FC236}">
                <a16:creationId xmlns="" xmlns:a16="http://schemas.microsoft.com/office/drawing/2014/main" id="{C0E7316B-104D-468E-BD95-47AFD2AD936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7942" y="0"/>
            <a:ext cx="4260664" cy="684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0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3" y="360727"/>
            <a:ext cx="8623663" cy="5868487"/>
          </a:xfrm>
        </p:spPr>
        <p:txBody>
          <a:bodyPr/>
          <a:lstStyle/>
          <a:p>
            <a:r>
              <a:rPr lang="hr-BA" dirty="0"/>
              <a:t>U idućim slajdovima biti će pojašnjeni osnovni koncepti razvojnog okruženja Unity te principi rada igre „Space Advanture”:</a:t>
            </a:r>
          </a:p>
          <a:p>
            <a:endParaRPr lang="hr-BA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050962A-AD5C-4C31-B478-09BA82189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06" y="1642189"/>
            <a:ext cx="7044694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3" y="360727"/>
            <a:ext cx="8623663" cy="5868487"/>
          </a:xfrm>
        </p:spPr>
        <p:txBody>
          <a:bodyPr/>
          <a:lstStyle/>
          <a:p>
            <a:r>
              <a:rPr lang="hr-BA" dirty="0"/>
              <a:t>Osnovni elementi od kojih se igra sastoji(muzika, slike karaktera, skripte, putanje neprijatelja, pozadina ...itd) su grupusani u odgovarajuće foldere:</a:t>
            </a:r>
          </a:p>
          <a:p>
            <a:endParaRPr lang="hr-BA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EF368A7-F88C-4D77-9CCE-89049DF65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3" y="2509658"/>
            <a:ext cx="9489977" cy="18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8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3" y="276837"/>
            <a:ext cx="8623663" cy="5952377"/>
          </a:xfrm>
        </p:spPr>
        <p:txBody>
          <a:bodyPr/>
          <a:lstStyle/>
          <a:p>
            <a:r>
              <a:rPr lang="hr-BA" dirty="0"/>
              <a:t>Sama srž igre se sastoji od 3 dijela(scene) kroz koje igrač prolazi klikom odgovarajućeg dugmeta.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1F6F770-9997-47CB-9E65-6A1A03B24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3" y="1245109"/>
            <a:ext cx="5287113" cy="2505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52A35D2-FC72-428F-80AC-E7D1F1730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43" y="3908979"/>
            <a:ext cx="3362065" cy="2373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BEB0E5B-2327-48A6-8B6C-57D8B0B9C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723" y="3908979"/>
            <a:ext cx="3925705" cy="2320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1D38127-D0C3-4DA3-91C6-25186ABB57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576" y="1217544"/>
            <a:ext cx="4123399" cy="253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3" y="276837"/>
            <a:ext cx="8623663" cy="5952377"/>
          </a:xfrm>
        </p:spPr>
        <p:txBody>
          <a:bodyPr/>
          <a:lstStyle/>
          <a:p>
            <a:r>
              <a:rPr lang="hr-BA" dirty="0"/>
              <a:t>Main Menu(glavni izbornik)</a:t>
            </a:r>
          </a:p>
          <a:p>
            <a:pPr marL="0" indent="0">
              <a:buNone/>
            </a:pPr>
            <a:r>
              <a:rPr lang="hr-BA" dirty="0"/>
              <a:t>Svaku scenu funkcionalnom čine objekti</a:t>
            </a:r>
          </a:p>
          <a:p>
            <a:pPr marL="0" indent="0">
              <a:buNone/>
            </a:pPr>
            <a:r>
              <a:rPr lang="hr-BA" dirty="0"/>
              <a:t>(game objects)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8D0BFAE-2A23-4BCA-A1E4-AF9625674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037" y="1309890"/>
            <a:ext cx="5591793" cy="491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3" y="276837"/>
            <a:ext cx="8623663" cy="5952377"/>
          </a:xfrm>
        </p:spPr>
        <p:txBody>
          <a:bodyPr/>
          <a:lstStyle/>
          <a:p>
            <a:r>
              <a:rPr lang="hr-BA" dirty="0"/>
              <a:t>Game </a:t>
            </a:r>
            <a:r>
              <a:rPr lang="hr-BA" dirty="0" smtClean="0"/>
              <a:t>scena (</a:t>
            </a:r>
            <a:r>
              <a:rPr lang="hr-BA" dirty="0"/>
              <a:t>scena ukojoj igrač igra igru)</a:t>
            </a:r>
          </a:p>
          <a:p>
            <a:pPr marL="0" indent="0">
              <a:buNone/>
            </a:pPr>
            <a:r>
              <a:rPr lang="hr-BA" dirty="0"/>
              <a:t>se sastoji iz više skripti i komponenti koje će biti pojašnjene u idućim slajdovima.</a:t>
            </a:r>
          </a:p>
          <a:p>
            <a:pPr marL="0" indent="0">
              <a:buNone/>
            </a:pPr>
            <a:r>
              <a:rPr lang="hr-BA" dirty="0"/>
              <a:t>Neki od njih su:</a:t>
            </a:r>
          </a:p>
          <a:p>
            <a:pPr marL="0" indent="0">
              <a:buNone/>
            </a:pPr>
            <a:endParaRPr lang="hr-BA" dirty="0"/>
          </a:p>
          <a:p>
            <a:pPr marL="0" indent="0">
              <a:buNone/>
            </a:pPr>
            <a:r>
              <a:rPr lang="hr-BA" dirty="0"/>
              <a:t>-Enemy </a:t>
            </a:r>
            <a:r>
              <a:rPr lang="hr-BA" dirty="0" smtClean="0"/>
              <a:t>Spawner (</a:t>
            </a:r>
            <a:r>
              <a:rPr lang="hr-BA" dirty="0"/>
              <a:t>kreator neprijateljskih karaktera)</a:t>
            </a:r>
          </a:p>
          <a:p>
            <a:pPr marL="0" indent="0">
              <a:buNone/>
            </a:pPr>
            <a:r>
              <a:rPr lang="hr-BA" dirty="0"/>
              <a:t>-</a:t>
            </a:r>
            <a:r>
              <a:rPr lang="hr-BA" dirty="0" smtClean="0"/>
              <a:t>Level (</a:t>
            </a:r>
            <a:r>
              <a:rPr lang="hr-BA" dirty="0"/>
              <a:t>objekt koji čuva  istoimenu skriptu zaduženu za prelazak s jedne u drugu scenu)</a:t>
            </a:r>
          </a:p>
          <a:p>
            <a:pPr marL="0" indent="0">
              <a:buNone/>
            </a:pPr>
            <a:r>
              <a:rPr lang="hr-BA" dirty="0"/>
              <a:t>-Music Player, sadrži jednostavnu skriptu u kojoj je implementiran tzv. singelton </a:t>
            </a:r>
            <a:r>
              <a:rPr lang="hr-BA" dirty="0" smtClean="0"/>
              <a:t>patern (</a:t>
            </a:r>
            <a:r>
              <a:rPr lang="hr-BA" dirty="0"/>
              <a:t>objekt se ne uništava prelskom u drugu scenu.)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96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3" y="276837"/>
            <a:ext cx="8623663" cy="5952377"/>
          </a:xfrm>
        </p:spPr>
        <p:txBody>
          <a:bodyPr/>
          <a:lstStyle/>
          <a:p>
            <a:r>
              <a:rPr lang="hr-BA" dirty="0"/>
              <a:t>Player</a:t>
            </a:r>
          </a:p>
          <a:p>
            <a:pPr marL="0" indent="0">
              <a:buNone/>
            </a:pPr>
            <a:r>
              <a:rPr lang="hr-BA" dirty="0"/>
              <a:t>-Sprite je </a:t>
            </a:r>
            <a:r>
              <a:rPr lang="hr-BA" dirty="0" smtClean="0"/>
              <a:t>slika (</a:t>
            </a:r>
            <a:r>
              <a:rPr lang="hr-BA" dirty="0"/>
              <a:t>jpg) karaktera, u igri </a:t>
            </a:r>
            <a:r>
              <a:rPr lang="hr-BA" dirty="0" smtClean="0"/>
              <a:t>predstavlja </a:t>
            </a:r>
            <a:r>
              <a:rPr lang="hr-BA" dirty="0"/>
              <a:t>2D model</a:t>
            </a:r>
          </a:p>
          <a:p>
            <a:pPr marL="0" indent="0">
              <a:buNone/>
            </a:pPr>
            <a:r>
              <a:rPr lang="hr-BA" dirty="0"/>
              <a:t>-Istoimenom skirptom Player objekt Player također</a:t>
            </a:r>
          </a:p>
          <a:p>
            <a:pPr marL="0" indent="0">
              <a:buNone/>
            </a:pPr>
            <a:r>
              <a:rPr lang="hr-BA" dirty="0"/>
              <a:t>pohranjuje audio fajlove, animacije te drugi </a:t>
            </a:r>
            <a:r>
              <a:rPr lang="hr-BA" dirty="0" smtClean="0"/>
              <a:t>objekt (</a:t>
            </a:r>
            <a:r>
              <a:rPr lang="hr-BA" dirty="0"/>
              <a:t>Projektil)</a:t>
            </a:r>
          </a:p>
          <a:p>
            <a:pPr marL="0" indent="0">
              <a:buNone/>
            </a:pPr>
            <a:r>
              <a:rPr lang="hr-BA" dirty="0"/>
              <a:t>Također uključuje Polygon Collider</a:t>
            </a:r>
          </a:p>
          <a:p>
            <a:pPr marL="0" indent="0">
              <a:buNone/>
            </a:pPr>
            <a:r>
              <a:rPr lang="hr-BA" dirty="0"/>
              <a:t>čija je svrha aktivacija određenog</a:t>
            </a:r>
          </a:p>
          <a:p>
            <a:pPr marL="0" indent="0">
              <a:buNone/>
            </a:pPr>
            <a:r>
              <a:rPr lang="hr-BA" dirty="0"/>
              <a:t>mehanizma prilikom detekcije</a:t>
            </a:r>
          </a:p>
          <a:p>
            <a:pPr marL="0" indent="0">
              <a:buNone/>
            </a:pPr>
            <a:r>
              <a:rPr lang="hr-BA" dirty="0"/>
              <a:t>kolizije.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E58B3E2-F772-42B6-8E00-5EEDC1600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063" y="2711613"/>
            <a:ext cx="5268430" cy="39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5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3" y="276837"/>
            <a:ext cx="8623663" cy="5952377"/>
          </a:xfrm>
        </p:spPr>
        <p:txBody>
          <a:bodyPr/>
          <a:lstStyle/>
          <a:p>
            <a:r>
              <a:rPr lang="hr-BA" dirty="0"/>
              <a:t>C# kod prethodno navedene </a:t>
            </a:r>
            <a:r>
              <a:rPr lang="hr-BA" dirty="0" smtClean="0"/>
              <a:t>skripte (</a:t>
            </a:r>
            <a:r>
              <a:rPr lang="hr-BA" dirty="0"/>
              <a:t>Player)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198E01F-CCA6-4B8A-B69E-D7C192B44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3" y="838900"/>
            <a:ext cx="8293729" cy="50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3" y="276837"/>
            <a:ext cx="8623663" cy="5952377"/>
          </a:xfrm>
        </p:spPr>
        <p:txBody>
          <a:bodyPr/>
          <a:lstStyle/>
          <a:p>
            <a:r>
              <a:rPr lang="hr-BA" dirty="0"/>
              <a:t>Ostatak koda skripte Player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E98C844-183D-4CF3-88F9-D9566376A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3" y="871050"/>
            <a:ext cx="7630590" cy="55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bor-PowerPoint-Template" id="{2F536E00-CF4B-1042-829B-B6EA65B55DC3}" vid="{83083492-4EED-7B43-B23E-ACE6F09164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Game-Development-PowerPoint-Template</Template>
  <TotalTime>567</TotalTime>
  <Words>403</Words>
  <Application>Microsoft Office PowerPoint</Application>
  <PresentationFormat>Widescreen</PresentationFormat>
  <Paragraphs>45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Office Theme</vt:lpstr>
      <vt:lpstr>Razvoj igrice Space Advanture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Advanture</dc:title>
  <dc:creator>Mirza Krnjić</dc:creator>
  <cp:lastModifiedBy>K.Nešad</cp:lastModifiedBy>
  <cp:revision>26</cp:revision>
  <dcterms:created xsi:type="dcterms:W3CDTF">2021-02-28T15:11:29Z</dcterms:created>
  <dcterms:modified xsi:type="dcterms:W3CDTF">2021-03-02T19:40:06Z</dcterms:modified>
</cp:coreProperties>
</file>